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7A847CFC-816F-41D0-AAC0-9BF4FEBC753E}" type="datetimeFigureOut">
              <a:rPr lang="es-ES" smtClean="0"/>
              <a:t>22/03/2012</a:t>
            </a:fld>
            <a:endParaRPr lang="es-E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s-E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7A847CFC-816F-41D0-AAC0-9BF4FEBC753E}" type="datetimeFigureOut">
              <a:rPr lang="es-ES" smtClean="0"/>
              <a:t>22/03/2012</a:t>
            </a:fld>
            <a:endParaRPr lang="es-E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s-E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7A847CFC-816F-41D0-AAC0-9BF4FEBC753E}" type="datetimeFigureOut">
              <a:rPr lang="es-ES" smtClean="0"/>
              <a:t>22/03/2012</a:t>
            </a:fld>
            <a:endParaRPr lang="es-E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s-E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7A847CFC-816F-41D0-AAC0-9BF4FEBC753E}" type="datetimeFigureOut">
              <a:rPr lang="es-ES" smtClean="0"/>
              <a:t>22/03/2012</a:t>
            </a:fld>
            <a:endParaRPr lang="es-ES"/>
          </a:p>
        </p:txBody>
      </p:sp>
      <p:sp>
        <p:nvSpPr>
          <p:cNvPr id="5" name="Footer Placeholder 4"/>
          <p:cNvSpPr>
            <a:spLocks noGrp="1"/>
          </p:cNvSpPr>
          <p:nvPr>
            <p:ph type="ftr" sz="quarter" idx="11"/>
          </p:nvPr>
        </p:nvSpPr>
        <p:spPr>
          <a:xfrm rot="900000">
            <a:off x="3103620" y="6177546"/>
            <a:ext cx="2392237" cy="365125"/>
          </a:xfrm>
        </p:spPr>
        <p:txBody>
          <a:bodyPr/>
          <a:lstStyle/>
          <a:p>
            <a:endParaRPr lang="es-ES"/>
          </a:p>
        </p:txBody>
      </p:sp>
      <p:sp>
        <p:nvSpPr>
          <p:cNvPr id="6" name="Slide Number Placeholder 5"/>
          <p:cNvSpPr>
            <a:spLocks noGrp="1"/>
          </p:cNvSpPr>
          <p:nvPr>
            <p:ph type="sldNum" sz="quarter" idx="12"/>
          </p:nvPr>
        </p:nvSpPr>
        <p:spPr>
          <a:xfrm rot="900000">
            <a:off x="1265370" y="300797"/>
            <a:ext cx="2287319" cy="365125"/>
          </a:xfrm>
        </p:spPr>
        <p:txBody>
          <a:body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7A847CFC-816F-41D0-AAC0-9BF4FEBC753E}" type="datetimeFigureOut">
              <a:rPr lang="es-ES" smtClean="0"/>
              <a:t>22/03/2012</a:t>
            </a:fld>
            <a:endParaRPr lang="es-ES"/>
          </a:p>
        </p:txBody>
      </p:sp>
      <p:sp>
        <p:nvSpPr>
          <p:cNvPr id="5" name="Footer Placeholder 4"/>
          <p:cNvSpPr>
            <a:spLocks noGrp="1"/>
          </p:cNvSpPr>
          <p:nvPr>
            <p:ph type="ftr" sz="quarter" idx="11"/>
          </p:nvPr>
        </p:nvSpPr>
        <p:spPr>
          <a:xfrm rot="900000">
            <a:off x="7056965" y="3170795"/>
            <a:ext cx="1926305" cy="365125"/>
          </a:xfrm>
        </p:spPr>
        <p:txBody>
          <a:bodyPr/>
          <a:lstStyle/>
          <a:p>
            <a:endParaRPr lang="es-E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7A847CFC-816F-41D0-AAC0-9BF4FEBC753E}" type="datetimeFigureOut">
              <a:rPr lang="es-ES" smtClean="0"/>
              <a:t>22/03/2012</a:t>
            </a:fld>
            <a:endParaRPr lang="es-E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s-E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7A847CFC-816F-41D0-AAC0-9BF4FEBC753E}" type="datetimeFigureOut">
              <a:rPr lang="es-ES" smtClean="0"/>
              <a:t>22/03/2012</a:t>
            </a:fld>
            <a:endParaRPr lang="es-E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s-E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7A847CFC-816F-41D0-AAC0-9BF4FEBC753E}" type="datetimeFigureOut">
              <a:rPr lang="es-ES" smtClean="0"/>
              <a:t>22/03/2012</a:t>
            </a:fld>
            <a:endParaRPr lang="es-ES"/>
          </a:p>
        </p:txBody>
      </p:sp>
      <p:sp>
        <p:nvSpPr>
          <p:cNvPr id="4" name="Footer Placeholder 3"/>
          <p:cNvSpPr>
            <a:spLocks noGrp="1"/>
          </p:cNvSpPr>
          <p:nvPr>
            <p:ph type="ftr" sz="quarter" idx="11"/>
          </p:nvPr>
        </p:nvSpPr>
        <p:spPr>
          <a:xfrm rot="900000">
            <a:off x="2493721" y="6101033"/>
            <a:ext cx="3052113" cy="365125"/>
          </a:xfrm>
        </p:spPr>
        <p:txBody>
          <a:bodyPr/>
          <a:lstStyle/>
          <a:p>
            <a:endParaRPr lang="es-ES"/>
          </a:p>
        </p:txBody>
      </p:sp>
      <p:sp>
        <p:nvSpPr>
          <p:cNvPr id="5" name="Slide Number Placeholder 4"/>
          <p:cNvSpPr>
            <a:spLocks noGrp="1"/>
          </p:cNvSpPr>
          <p:nvPr>
            <p:ph type="sldNum" sz="quarter" idx="12"/>
          </p:nvPr>
        </p:nvSpPr>
        <p:spPr>
          <a:xfrm rot="900000">
            <a:off x="1261872" y="301752"/>
            <a:ext cx="2286000" cy="365125"/>
          </a:xfrm>
        </p:spPr>
        <p:txBody>
          <a:body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7A847CFC-816F-41D0-AAC0-9BF4FEBC753E}" type="datetimeFigureOut">
              <a:rPr lang="es-ES" smtClean="0"/>
              <a:t>22/03/2012</a:t>
            </a:fld>
            <a:endParaRPr lang="es-E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s-E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7A847CFC-816F-41D0-AAC0-9BF4FEBC753E}" type="datetimeFigureOut">
              <a:rPr lang="es-ES" smtClean="0"/>
              <a:t>22/03/2012</a:t>
            </a:fld>
            <a:endParaRPr lang="es-E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s-E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7A847CFC-816F-41D0-AAC0-9BF4FEBC753E}" type="datetimeFigureOut">
              <a:rPr lang="es-ES" smtClean="0"/>
              <a:t>22/03/2012</a:t>
            </a:fld>
            <a:endParaRPr lang="es-E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s-E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132FADFE-3B8F-471C-ABF0-DBC7717ECBBC}" type="slidenum">
              <a:rPr lang="es-ES" smtClean="0"/>
              <a:t>‹Nº›</a:t>
            </a:fld>
            <a:endParaRPr lang="es-ES"/>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7A847CFC-816F-41D0-AAC0-9BF4FEBC753E}" type="datetimeFigureOut">
              <a:rPr lang="es-ES" smtClean="0"/>
              <a:t>22/03/2012</a:t>
            </a:fld>
            <a:endParaRPr lang="es-E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32FADFE-3B8F-471C-ABF0-DBC7717ECBB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sz="5400" dirty="0" smtClean="0"/>
              <a:t>FRANCIS BACON</a:t>
            </a:r>
            <a:endParaRPr lang="es-MX" sz="5400" dirty="0"/>
          </a:p>
        </p:txBody>
      </p:sp>
      <p:sp>
        <p:nvSpPr>
          <p:cNvPr id="3" name="2 Subtítulo"/>
          <p:cNvSpPr>
            <a:spLocks noGrp="1"/>
          </p:cNvSpPr>
          <p:nvPr>
            <p:ph type="subTitle" idx="1"/>
          </p:nvPr>
        </p:nvSpPr>
        <p:spPr>
          <a:xfrm rot="20638343">
            <a:off x="1566015" y="5199213"/>
            <a:ext cx="3672408" cy="1693168"/>
          </a:xfrm>
        </p:spPr>
        <p:txBody>
          <a:bodyPr/>
          <a:lstStyle/>
          <a:p>
            <a:r>
              <a:rPr lang="es-MX" dirty="0" smtClean="0"/>
              <a:t>1561-1626</a:t>
            </a:r>
            <a:endParaRPr lang="es-MX" dirty="0"/>
          </a:p>
        </p:txBody>
      </p:sp>
    </p:spTree>
    <p:extLst>
      <p:ext uri="{BB962C8B-B14F-4D97-AF65-F5344CB8AC3E}">
        <p14:creationId xmlns:p14="http://schemas.microsoft.com/office/powerpoint/2010/main" val="208030503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MX" sz="3200" dirty="0" smtClean="0"/>
              <a:t>c) Idolos del foro (Idola fori) Se recuerdan aquí las antiguas discusiones en el agora o plaza publica. El prejuicio consiste en el abuso del lenguaje frente a las masas</a:t>
            </a:r>
            <a:endParaRPr lang="es-MX" sz="3200" dirty="0"/>
          </a:p>
        </p:txBody>
      </p:sp>
    </p:spTree>
    <p:extLst>
      <p:ext uri="{BB962C8B-B14F-4D97-AF65-F5344CB8AC3E}">
        <p14:creationId xmlns:p14="http://schemas.microsoft.com/office/powerpoint/2010/main" val="16059888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dirty="0" smtClean="0"/>
              <a:t>d) Idolos del teatro (Idola theatri) Cada sistema filosófico, es como una pieza teatral, en donde se debe desempeñar un cierto papel.  El prejuicio consiste en que cada sistema filosófico impone actitudes que no son acordes con la realidad</a:t>
            </a:r>
            <a:endParaRPr lang="es-MX" dirty="0"/>
          </a:p>
        </p:txBody>
      </p:sp>
    </p:spTree>
    <p:extLst>
      <p:ext uri="{BB962C8B-B14F-4D97-AF65-F5344CB8AC3E}">
        <p14:creationId xmlns:p14="http://schemas.microsoft.com/office/powerpoint/2010/main" val="12410460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908720"/>
            <a:ext cx="8391554" cy="4711936"/>
          </a:xfrm>
        </p:spPr>
        <p:txBody>
          <a:bodyPr>
            <a:normAutofit/>
          </a:bodyPr>
          <a:lstStyle/>
          <a:p>
            <a:pPr marL="0" indent="0">
              <a:buNone/>
            </a:pPr>
            <a:r>
              <a:rPr lang="es-MX" sz="5400" dirty="0" smtClean="0"/>
              <a:t>EL METODO INDUCTIVO</a:t>
            </a:r>
            <a:endParaRPr lang="es-MX" sz="5400" dirty="0"/>
          </a:p>
        </p:txBody>
      </p:sp>
    </p:spTree>
    <p:extLst>
      <p:ext uri="{BB962C8B-B14F-4D97-AF65-F5344CB8AC3E}">
        <p14:creationId xmlns:p14="http://schemas.microsoft.com/office/powerpoint/2010/main" val="167364436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404664"/>
            <a:ext cx="7704856" cy="5688632"/>
          </a:xfrm>
        </p:spPr>
        <p:txBody>
          <a:bodyPr>
            <a:normAutofit/>
          </a:bodyPr>
          <a:lstStyle/>
          <a:p>
            <a:pPr marL="0" indent="0">
              <a:buNone/>
            </a:pPr>
            <a:r>
              <a:rPr lang="es-MX" dirty="0" smtClean="0"/>
              <a:t>CONCLUSION: </a:t>
            </a:r>
          </a:p>
          <a:p>
            <a:pPr marL="0" indent="0">
              <a:buNone/>
            </a:pPr>
            <a:r>
              <a:rPr lang="es-MX" dirty="0" smtClean="0"/>
              <a:t>Indudablemente, se debe dar un voto a favor del método inductivo. Gracias a el es como se pueden descubrir leyes que rigen a la naturaleza. Sin embargo, no abría que deslumbrarse tanto por la eficacia de la inducción,  para menospreciar el raciocinio deductivo. Lo correcto es saber utilizar cada uno de los procesos</a:t>
            </a:r>
            <a:endParaRPr lang="es-MX" dirty="0"/>
          </a:p>
        </p:txBody>
      </p:sp>
    </p:spTree>
    <p:extLst>
      <p:ext uri="{BB962C8B-B14F-4D97-AF65-F5344CB8AC3E}">
        <p14:creationId xmlns:p14="http://schemas.microsoft.com/office/powerpoint/2010/main" val="90655472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631023">
            <a:off x="4053224" y="373928"/>
            <a:ext cx="4860032" cy="6370441"/>
          </a:xfrm>
        </p:spPr>
        <p:txBody>
          <a:bodyPr/>
          <a:lstStyle/>
          <a:p>
            <a:pPr marL="0" indent="0" algn="ctr">
              <a:buNone/>
            </a:pPr>
            <a:r>
              <a:rPr lang="es-MX" dirty="0"/>
              <a:t>Filósofo y político inglés. Su padre era un alto magistrado en el gobierno de Isabel I, y fue educado por su madre en los principios del puritanismo </a:t>
            </a:r>
            <a:r>
              <a:rPr lang="es-MX" dirty="0" smtClean="0"/>
              <a:t>calvinista (</a:t>
            </a:r>
            <a:r>
              <a:rPr lang="es-ES" dirty="0">
                <a:effectLst/>
              </a:rPr>
              <a:t>S</a:t>
            </a:r>
            <a:r>
              <a:rPr lang="es-ES" dirty="0" smtClean="0">
                <a:effectLst/>
              </a:rPr>
              <a:t>istema </a:t>
            </a:r>
            <a:r>
              <a:rPr lang="es-ES" dirty="0">
                <a:effectLst/>
              </a:rPr>
              <a:t>teológico protestante y un enfoque de la vida cristiana que pone el énfasis en la autoridad de Dios sobre todas las </a:t>
            </a:r>
            <a:r>
              <a:rPr lang="es-ES" dirty="0" smtClean="0">
                <a:effectLst/>
              </a:rPr>
              <a:t>cosas)</a:t>
            </a:r>
            <a:endParaRPr lang="es-MX" dirty="0"/>
          </a:p>
        </p:txBody>
      </p:sp>
      <p:pic>
        <p:nvPicPr>
          <p:cNvPr id="1026" name="Picture 2" descr="http://us.123rf.com/400wm/400/400/candyman/candyman1012/candyman101200122/8520539-francis-bacon-1561-1626-on-engraving-from-the-1800s-english-philosopher-statesman-lawyer-jurist-au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96249">
            <a:off x="636986" y="1090674"/>
            <a:ext cx="3580586" cy="444511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2779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MX" dirty="0" smtClean="0"/>
              <a:t>Francis Bacon se dedico al estudio de las leyes y llego a ocupar puestos de importancia durante el reinado de Jaime I</a:t>
            </a:r>
            <a:endParaRPr lang="es-MX" dirty="0"/>
          </a:p>
        </p:txBody>
      </p:sp>
    </p:spTree>
    <p:extLst>
      <p:ext uri="{BB962C8B-B14F-4D97-AF65-F5344CB8AC3E}">
        <p14:creationId xmlns:p14="http://schemas.microsoft.com/office/powerpoint/2010/main" val="30031198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ctr">
              <a:buNone/>
            </a:pPr>
            <a:r>
              <a:rPr lang="es-MX" sz="4800" dirty="0" smtClean="0"/>
              <a:t>    Racionalismo y el Empirismo 2 corrientes claramente opuestas</a:t>
            </a:r>
            <a:endParaRPr lang="es-MX" sz="4800" dirty="0"/>
          </a:p>
        </p:txBody>
      </p:sp>
      <p:pic>
        <p:nvPicPr>
          <p:cNvPr id="2050" name="Picture 2" descr="http://upload.wikimedia.org/wikipedia/commons/thumb/7/73/Frans_Hals_-_Portret_van_Ren%C3%A9_Descartes.jpg/220px-Frans_Hals_-_Portret_van_Ren%C3%A9_Descar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59922">
            <a:off x="792582" y="260648"/>
            <a:ext cx="1977717" cy="241821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2052" name="Picture 4" descr="http://upload.wikimedia.org/wikipedia/commons/thumb/6/65/Francis_Bacon.jpg/200px-Francis_Ba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76976">
            <a:off x="299773" y="3163724"/>
            <a:ext cx="2001934" cy="248239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24264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919945">
            <a:off x="3576227" y="714207"/>
            <a:ext cx="4658735" cy="5077623"/>
          </a:xfrm>
        </p:spPr>
        <p:txBody>
          <a:bodyPr/>
          <a:lstStyle/>
          <a:p>
            <a:pPr marL="0" indent="0" algn="ctr">
              <a:buNone/>
            </a:pPr>
            <a:r>
              <a:rPr lang="es-MX" dirty="0" smtClean="0"/>
              <a:t>Su obra fundamental es la “Instauratio magna scientiarum” (Gran instauración de las ciencias) De la cual solo termino las 2 Primeras partes con el nombre de Novum Organum</a:t>
            </a:r>
            <a:endParaRPr lang="es-MX" dirty="0"/>
          </a:p>
        </p:txBody>
      </p:sp>
    </p:spTree>
    <p:extLst>
      <p:ext uri="{BB962C8B-B14F-4D97-AF65-F5344CB8AC3E}">
        <p14:creationId xmlns:p14="http://schemas.microsoft.com/office/powerpoint/2010/main" val="235152558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_FrUnBS-tTfY/TKOXSlsDTyI/AAAAAAAACvg/s7oJVH5HIRo/s1600/Bacon_Great_Instauration_frontis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6762" y="116632"/>
            <a:ext cx="4286250" cy="64960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65210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900000">
            <a:off x="3546884" y="408052"/>
            <a:ext cx="4663507" cy="5638221"/>
          </a:xfrm>
        </p:spPr>
        <p:txBody>
          <a:bodyPr/>
          <a:lstStyle/>
          <a:p>
            <a:pPr marL="0" indent="0" algn="ctr">
              <a:buNone/>
            </a:pPr>
            <a:r>
              <a:rPr lang="es-MX" dirty="0" smtClean="0"/>
              <a:t>Bacon acierta, al señalar con toda precisión cuatro tipos de prejuicios, que , plásticamente, son llamados ídolos</a:t>
            </a:r>
            <a:endParaRPr lang="es-MX" dirty="0"/>
          </a:p>
        </p:txBody>
      </p:sp>
    </p:spTree>
    <p:extLst>
      <p:ext uri="{BB962C8B-B14F-4D97-AF65-F5344CB8AC3E}">
        <p14:creationId xmlns:p14="http://schemas.microsoft.com/office/powerpoint/2010/main" val="114838366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dirty="0" smtClean="0"/>
              <a:t>a) IDOLOS DE LA ESPECIE (Idola Tribus) Son los prejuicios universales propios del genero humano y debidos a la tendencia antropomórfica de juzgar las cosas.</a:t>
            </a:r>
            <a:endParaRPr lang="es-MX" dirty="0"/>
          </a:p>
        </p:txBody>
      </p:sp>
    </p:spTree>
    <p:extLst>
      <p:ext uri="{BB962C8B-B14F-4D97-AF65-F5344CB8AC3E}">
        <p14:creationId xmlns:p14="http://schemas.microsoft.com/office/powerpoint/2010/main" val="395841923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900000">
            <a:off x="3521747" y="549331"/>
            <a:ext cx="4817778" cy="5665087"/>
          </a:xfrm>
        </p:spPr>
        <p:txBody>
          <a:bodyPr>
            <a:normAutofit/>
          </a:bodyPr>
          <a:lstStyle/>
          <a:p>
            <a:pPr marL="0" indent="0" algn="ctr">
              <a:buNone/>
            </a:pPr>
            <a:r>
              <a:rPr lang="es-MX" dirty="0" smtClean="0"/>
              <a:t>b) Idolos de la caverna (Idola Specus). En el recuerdo de la alegoría de la caverna, de platón, Bacon denomina así a los prejuicios debidos al temperamento, carácter y gustos personales de cada uno. El hombre se encierra en su propia caverna, y deforma la realidad de las cosas</a:t>
            </a:r>
            <a:endParaRPr lang="es-MX" dirty="0"/>
          </a:p>
        </p:txBody>
      </p:sp>
    </p:spTree>
    <p:extLst>
      <p:ext uri="{BB962C8B-B14F-4D97-AF65-F5344CB8AC3E}">
        <p14:creationId xmlns:p14="http://schemas.microsoft.com/office/powerpoint/2010/main" val="4892732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59</TotalTime>
  <Words>370</Words>
  <Application>Microsoft Office PowerPoint</Application>
  <PresentationFormat>Presentación en pantalla (4:3)</PresentationFormat>
  <Paragraphs>14</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Kilter</vt:lpstr>
      <vt:lpstr>FRANCIS BACON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 BACON</dc:title>
  <dc:creator>Andy</dc:creator>
  <cp:lastModifiedBy>Andy</cp:lastModifiedBy>
  <cp:revision>10</cp:revision>
  <dcterms:created xsi:type="dcterms:W3CDTF">2012-03-22T04:49:22Z</dcterms:created>
  <dcterms:modified xsi:type="dcterms:W3CDTF">2012-03-22T12:12:58Z</dcterms:modified>
</cp:coreProperties>
</file>