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5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8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986B4-3A68-4D03-85C6-385D388B0AFD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587FB-9563-4CFC-8AC3-E0D637816D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85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87FB-9563-4CFC-8AC3-E0D637816D80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64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45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776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82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236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285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89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26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65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943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17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5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ADF40-6A6D-4591-8D27-537F50B23ECA}" type="datetimeFigureOut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475E-21E0-4E39-9AD6-2B9CFEB08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2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pPr algn="ctr"/>
            <a:r>
              <a:rPr lang="es-CO" dirty="0" smtClean="0"/>
              <a:t>CAOS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>
          <a:xfrm>
            <a:off x="179512" y="908720"/>
            <a:ext cx="3286001" cy="5217443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503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LAS MELÍADES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095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LOS CÍCLOPES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8243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LOS GIGANTES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008313" cy="5001419"/>
          </a:xfrm>
        </p:spPr>
        <p:txBody>
          <a:bodyPr>
            <a:noAutofit/>
          </a:bodyPr>
          <a:lstStyle/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5747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TEMIS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6011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CRÍOS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23197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CRONOS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34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REA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951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FEBE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024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CEO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561025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OCÉANO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130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dirty="0" smtClean="0"/>
              <a:t>NIX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0246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TETIS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7506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JÁPETO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57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TÍA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73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HIPERIÓN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29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MNEMOSINE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20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sz="3600" dirty="0" smtClean="0"/>
              <a:t>AFRODITA</a:t>
            </a:r>
            <a:br>
              <a:rPr lang="es-CO" sz="3600" dirty="0" smtClean="0"/>
            </a:b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61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EROS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84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LETO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8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HELIO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4982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SELENE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972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dirty="0" smtClean="0"/>
              <a:t>ÉREBO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318034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EOS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0948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HESTIA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5953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POSEIDÓN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0397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ZEUS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3008313" cy="4691063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5741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DEMÉTER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5150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HADES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2839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HERA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21433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HEFESTO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4636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HEBE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5662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APOLO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070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dirty="0" smtClean="0"/>
              <a:t>GEA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3008313" cy="5433467"/>
          </a:xfrm>
        </p:spPr>
        <p:txBody>
          <a:bodyPr>
            <a:noAutofit/>
          </a:bodyPr>
          <a:lstStyle/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3018311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PERSÉFONE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1366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ATENEA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008313" cy="5001419"/>
          </a:xfrm>
        </p:spPr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78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ILITÍA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4659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ARES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8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ÁRTEMIS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36289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DIONISO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41758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ASCLEPIO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64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LAS MUSAS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4008" y="273050"/>
            <a:ext cx="4392488" cy="585311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5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ATLANTE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07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EPIMETEO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82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URANUS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29382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LAS PLÉYADES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30293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LAS HÍADES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74229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smtClean="0"/>
              <a:t>PROMETEO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61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PANDORA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SEMELE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94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CORÓNIDE</a:t>
            </a:r>
            <a:r>
              <a:rPr lang="es-CO" dirty="0" smtClean="0"/>
              <a:t> 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14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HERMES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88112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DEUCALIÓN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32463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PIRRA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78712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PAN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073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ÉTER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84599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600" dirty="0" smtClean="0"/>
              <a:t>PLÉYONE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5718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000" dirty="0" smtClean="0"/>
              <a:t>METIS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61525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3050"/>
            <a:ext cx="3213993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dirty="0" smtClean="0"/>
              <a:t>CLÍMENE O ASIA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22183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66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600" dirty="0" smtClean="0"/>
              <a:t>HÉMERA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65593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dirty="0" smtClean="0"/>
              <a:t>LOS HECATONQUIROS</a:t>
            </a:r>
            <a:br>
              <a:rPr lang="es-CO" sz="2400" dirty="0" smtClean="0"/>
            </a:br>
            <a:r>
              <a:rPr lang="es-CO" sz="2400" dirty="0" smtClean="0"/>
              <a:t> </a:t>
            </a:r>
            <a:endParaRPr lang="es-C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572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sz="3100" dirty="0" smtClean="0"/>
              <a:t>LAS HERINIAS</a:t>
            </a:r>
            <a:br>
              <a:rPr lang="es-CO" sz="3100" dirty="0" smtClean="0"/>
            </a:br>
            <a:endParaRPr lang="es-CO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2204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71</Words>
  <Application>Microsoft Office PowerPoint</Application>
  <PresentationFormat>Presentación en pantalla (4:3)</PresentationFormat>
  <Paragraphs>63</Paragraphs>
  <Slides>63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Tema de Office</vt:lpstr>
      <vt:lpstr>CAOS</vt:lpstr>
      <vt:lpstr>NIX</vt:lpstr>
      <vt:lpstr>ÉREBO</vt:lpstr>
      <vt:lpstr>GEA</vt:lpstr>
      <vt:lpstr>URANUS</vt:lpstr>
      <vt:lpstr>ÉTER</vt:lpstr>
      <vt:lpstr>HÉMERA</vt:lpstr>
      <vt:lpstr>LOS HECATONQUIROS  </vt:lpstr>
      <vt:lpstr>    LAS HERINIAS </vt:lpstr>
      <vt:lpstr>LAS MELÍADES </vt:lpstr>
      <vt:lpstr>LOS CÍCLOPES </vt:lpstr>
      <vt:lpstr>LOS GIGANTES </vt:lpstr>
      <vt:lpstr>TEMIS </vt:lpstr>
      <vt:lpstr>CRÍOS </vt:lpstr>
      <vt:lpstr>CRONOS </vt:lpstr>
      <vt:lpstr>REA </vt:lpstr>
      <vt:lpstr>FEBE </vt:lpstr>
      <vt:lpstr>CEO </vt:lpstr>
      <vt:lpstr>OCÉANO </vt:lpstr>
      <vt:lpstr>TETIS </vt:lpstr>
      <vt:lpstr>JÁPETO </vt:lpstr>
      <vt:lpstr>TÍA </vt:lpstr>
      <vt:lpstr>HIPERIÓN </vt:lpstr>
      <vt:lpstr>MNEMOSINE </vt:lpstr>
      <vt:lpstr>AFRODITA </vt:lpstr>
      <vt:lpstr>EROS </vt:lpstr>
      <vt:lpstr>LETO </vt:lpstr>
      <vt:lpstr>HELIO </vt:lpstr>
      <vt:lpstr>SELENE </vt:lpstr>
      <vt:lpstr>EOS </vt:lpstr>
      <vt:lpstr>HESTIA </vt:lpstr>
      <vt:lpstr>POSEIDÓN </vt:lpstr>
      <vt:lpstr>ZEUS </vt:lpstr>
      <vt:lpstr>DEMÉTER </vt:lpstr>
      <vt:lpstr>HADES </vt:lpstr>
      <vt:lpstr>HERA </vt:lpstr>
      <vt:lpstr>HEFESTO </vt:lpstr>
      <vt:lpstr>HEBE </vt:lpstr>
      <vt:lpstr>APOLO </vt:lpstr>
      <vt:lpstr>PERSÉFONE </vt:lpstr>
      <vt:lpstr>ATENEA </vt:lpstr>
      <vt:lpstr>ILITÍA </vt:lpstr>
      <vt:lpstr>ARES </vt:lpstr>
      <vt:lpstr>ÁRTEMIS </vt:lpstr>
      <vt:lpstr>DIONISO </vt:lpstr>
      <vt:lpstr>ASCLEPIO </vt:lpstr>
      <vt:lpstr>LAS MUSAS </vt:lpstr>
      <vt:lpstr>ATLANTE  </vt:lpstr>
      <vt:lpstr>EPIMETEO </vt:lpstr>
      <vt:lpstr>LAS PLÉYADES </vt:lpstr>
      <vt:lpstr>LAS HÍADES </vt:lpstr>
      <vt:lpstr>PROMETEO </vt:lpstr>
      <vt:lpstr>PANDORA </vt:lpstr>
      <vt:lpstr>SEMELE </vt:lpstr>
      <vt:lpstr>CORÓNIDE  </vt:lpstr>
      <vt:lpstr>HERMES </vt:lpstr>
      <vt:lpstr>DEUCALIÓN  </vt:lpstr>
      <vt:lpstr>PIRRA </vt:lpstr>
      <vt:lpstr>PAN </vt:lpstr>
      <vt:lpstr>PLÉYONE </vt:lpstr>
      <vt:lpstr>METIS </vt:lpstr>
      <vt:lpstr>CLÍMENE O ASIA 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CAOS</dc:title>
  <dc:creator>Luffi</dc:creator>
  <cp:lastModifiedBy>Luffi</cp:lastModifiedBy>
  <cp:revision>14</cp:revision>
  <dcterms:created xsi:type="dcterms:W3CDTF">2014-06-16T20:33:14Z</dcterms:created>
  <dcterms:modified xsi:type="dcterms:W3CDTF">2014-07-15T16:11:22Z</dcterms:modified>
</cp:coreProperties>
</file>