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C76442A5-6D29-475B-ABF2-EAD14E226A4C}">
          <p14:sldIdLst/>
        </p14:section>
        <p14:section name="Sección sin título" id="{C4F0D73B-E75C-44EC-B9EF-281EEDF91B74}">
          <p14:sldIdLst>
            <p14:sldId id="256"/>
            <p14:sldId id="257"/>
            <p14:sldId id="258"/>
            <p14:sldId id="259"/>
          </p14:sldIdLst>
        </p14:section>
        <p14:section name="Sección sin título" id="{5782ACFE-6168-4C73-B6C3-FCDBAC9EEC7D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4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23" autoAdjust="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9F47-5777-40E9-B844-10A4F6CCE30B}" type="datetimeFigureOut">
              <a:rPr lang="es-CO" smtClean="0"/>
              <a:t>31/01/2013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97C6-C78C-4D6A-B9AA-AD3B6E66DF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3094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9F47-5777-40E9-B844-10A4F6CCE30B}" type="datetimeFigureOut">
              <a:rPr lang="es-CO" smtClean="0"/>
              <a:t>31/01/2013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97C6-C78C-4D6A-B9AA-AD3B6E66DF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1112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9F47-5777-40E9-B844-10A4F6CCE30B}" type="datetimeFigureOut">
              <a:rPr lang="es-CO" smtClean="0"/>
              <a:t>31/01/2013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97C6-C78C-4D6A-B9AA-AD3B6E66DF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9558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9F47-5777-40E9-B844-10A4F6CCE30B}" type="datetimeFigureOut">
              <a:rPr lang="es-CO" smtClean="0"/>
              <a:t>31/01/2013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97C6-C78C-4D6A-B9AA-AD3B6E66DF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9029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9F47-5777-40E9-B844-10A4F6CCE30B}" type="datetimeFigureOut">
              <a:rPr lang="es-CO" smtClean="0"/>
              <a:t>31/01/2013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97C6-C78C-4D6A-B9AA-AD3B6E66DF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0484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9F47-5777-40E9-B844-10A4F6CCE30B}" type="datetimeFigureOut">
              <a:rPr lang="es-CO" smtClean="0"/>
              <a:t>31/01/2013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97C6-C78C-4D6A-B9AA-AD3B6E66DF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9F47-5777-40E9-B844-10A4F6CCE30B}" type="datetimeFigureOut">
              <a:rPr lang="es-CO" smtClean="0"/>
              <a:t>31/01/2013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97C6-C78C-4D6A-B9AA-AD3B6E66DF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1271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9F47-5777-40E9-B844-10A4F6CCE30B}" type="datetimeFigureOut">
              <a:rPr lang="es-CO" smtClean="0"/>
              <a:t>31/01/2013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97C6-C78C-4D6A-B9AA-AD3B6E66DF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0090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9F47-5777-40E9-B844-10A4F6CCE30B}" type="datetimeFigureOut">
              <a:rPr lang="es-CO" smtClean="0"/>
              <a:t>31/01/2013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97C6-C78C-4D6A-B9AA-AD3B6E66DF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77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9F47-5777-40E9-B844-10A4F6CCE30B}" type="datetimeFigureOut">
              <a:rPr lang="es-CO" smtClean="0"/>
              <a:t>31/01/2013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97C6-C78C-4D6A-B9AA-AD3B6E66DF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609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9F47-5777-40E9-B844-10A4F6CCE30B}" type="datetimeFigureOut">
              <a:rPr lang="es-CO" smtClean="0"/>
              <a:t>31/01/2013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97C6-C78C-4D6A-B9AA-AD3B6E66DF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91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19F47-5777-40E9-B844-10A4F6CCE30B}" type="datetimeFigureOut">
              <a:rPr lang="es-CO" smtClean="0"/>
              <a:t>31/01/2013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797C6-C78C-4D6A-B9AA-AD3B6E66DF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808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776864" cy="532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548680"/>
            <a:ext cx="9036496" cy="6048672"/>
          </a:xfrm>
        </p:spPr>
        <p:txBody>
          <a:bodyPr>
            <a:normAutofit fontScale="90000"/>
          </a:bodyPr>
          <a:lstStyle/>
          <a:p>
            <a:r>
              <a:rPr lang="es-CO" sz="3100" b="1" dirty="0" smtClean="0"/>
              <a:t/>
            </a:r>
            <a:br>
              <a:rPr lang="es-CO" sz="3100" b="1" dirty="0" smtClean="0"/>
            </a:br>
            <a:r>
              <a:rPr lang="es-CO" sz="3100" b="1" dirty="0" smtClean="0">
                <a:solidFill>
                  <a:srgbClr val="FF0000"/>
                </a:solidFill>
              </a:rPr>
              <a:t>Himno </a:t>
            </a:r>
            <a:r>
              <a:rPr lang="es-CO" sz="3100" b="1" dirty="0">
                <a:solidFill>
                  <a:srgbClr val="FF0000"/>
                </a:solidFill>
              </a:rPr>
              <a:t>I.E. Villa Flora</a:t>
            </a:r>
            <a:r>
              <a:rPr lang="es-CO" sz="3100" dirty="0">
                <a:solidFill>
                  <a:srgbClr val="FF0000"/>
                </a:solidFill>
              </a:rPr>
              <a:t/>
            </a:r>
            <a:br>
              <a:rPr lang="es-CO" sz="3100" dirty="0">
                <a:solidFill>
                  <a:srgbClr val="FF0000"/>
                </a:solidFill>
              </a:rPr>
            </a:br>
            <a:r>
              <a:rPr lang="es-CO" sz="3100" b="1" dirty="0">
                <a:solidFill>
                  <a:srgbClr val="FF0000"/>
                </a:solidFill>
              </a:rPr>
              <a:t>Letra y música: </a:t>
            </a:r>
            <a:r>
              <a:rPr lang="es-MX" sz="3100" i="1" dirty="0">
                <a:solidFill>
                  <a:srgbClr val="FF0000"/>
                </a:solidFill>
              </a:rPr>
              <a:t>Héctor H Echeverri Pineda.</a:t>
            </a:r>
            <a:r>
              <a:rPr lang="es-CO" sz="3100" dirty="0">
                <a:solidFill>
                  <a:srgbClr val="FF0000"/>
                </a:solidFill>
              </a:rPr>
              <a:t/>
            </a:r>
            <a:br>
              <a:rPr lang="es-CO" sz="3100" dirty="0">
                <a:solidFill>
                  <a:srgbClr val="FF0000"/>
                </a:solidFill>
              </a:rPr>
            </a:br>
            <a:r>
              <a:rPr lang="es-CO" b="1" dirty="0">
                <a:solidFill>
                  <a:srgbClr val="FF0000"/>
                </a:solidFill>
              </a:rPr>
              <a:t> </a:t>
            </a:r>
            <a:r>
              <a:rPr lang="es-MX" i="1" dirty="0">
                <a:solidFill>
                  <a:srgbClr val="FF0000"/>
                </a:solidFill>
              </a:rPr>
              <a:t>                          </a:t>
            </a:r>
            <a:r>
              <a:rPr lang="es-CO" dirty="0">
                <a:solidFill>
                  <a:srgbClr val="FF0000"/>
                </a:solidFill>
              </a:rPr>
              <a:t/>
            </a:r>
            <a:br>
              <a:rPr lang="es-CO" dirty="0">
                <a:solidFill>
                  <a:srgbClr val="FF0000"/>
                </a:solidFill>
              </a:rPr>
            </a:br>
            <a:r>
              <a:rPr lang="es-MX" i="1" dirty="0" smtClean="0">
                <a:solidFill>
                  <a:srgbClr val="FF0000"/>
                </a:solidFill>
              </a:rPr>
              <a:t>CORO</a:t>
            </a:r>
            <a:br>
              <a:rPr lang="es-MX" i="1" dirty="0" smtClean="0">
                <a:solidFill>
                  <a:srgbClr val="FF0000"/>
                </a:solidFill>
              </a:rPr>
            </a:br>
            <a:r>
              <a:rPr lang="es-MX" sz="4900" b="1" i="1" dirty="0">
                <a:solidFill>
                  <a:srgbClr val="FF0000"/>
                </a:solidFill>
              </a:rPr>
              <a:t>Villa Flora te canto este himno</a:t>
            </a:r>
            <a:r>
              <a:rPr lang="es-CO" sz="4900" b="1" dirty="0">
                <a:solidFill>
                  <a:srgbClr val="FF0000"/>
                </a:solidFill>
              </a:rPr>
              <a:t/>
            </a:r>
            <a:br>
              <a:rPr lang="es-CO" sz="4900" b="1" dirty="0">
                <a:solidFill>
                  <a:srgbClr val="FF0000"/>
                </a:solidFill>
              </a:rPr>
            </a:br>
            <a:r>
              <a:rPr lang="es-MX" sz="4900" b="1" i="1" dirty="0">
                <a:solidFill>
                  <a:srgbClr val="FF0000"/>
                </a:solidFill>
              </a:rPr>
              <a:t>Con ferviente y vibrante emoción</a:t>
            </a:r>
            <a:r>
              <a:rPr lang="es-CO" sz="4900" b="1" dirty="0">
                <a:solidFill>
                  <a:srgbClr val="FF0000"/>
                </a:solidFill>
              </a:rPr>
              <a:t/>
            </a:r>
            <a:br>
              <a:rPr lang="es-CO" sz="4900" b="1" dirty="0">
                <a:solidFill>
                  <a:srgbClr val="FF0000"/>
                </a:solidFill>
              </a:rPr>
            </a:br>
            <a:r>
              <a:rPr lang="es-MX" sz="4900" b="1" i="1" dirty="0">
                <a:solidFill>
                  <a:srgbClr val="FF0000"/>
                </a:solidFill>
              </a:rPr>
              <a:t>Porque has sembrado en nosotros</a:t>
            </a:r>
            <a:r>
              <a:rPr lang="es-CO" sz="4900" b="1" dirty="0">
                <a:solidFill>
                  <a:srgbClr val="FF0000"/>
                </a:solidFill>
              </a:rPr>
              <a:t/>
            </a:r>
            <a:br>
              <a:rPr lang="es-CO" sz="4900" b="1" dirty="0">
                <a:solidFill>
                  <a:srgbClr val="FF0000"/>
                </a:solidFill>
              </a:rPr>
            </a:br>
            <a:r>
              <a:rPr lang="es-MX" sz="4900" b="1" i="1" dirty="0">
                <a:solidFill>
                  <a:srgbClr val="FF0000"/>
                </a:solidFill>
              </a:rPr>
              <a:t>Las semillas de </a:t>
            </a:r>
            <a:r>
              <a:rPr lang="es-MX" sz="4900" b="1" i="1" dirty="0" err="1">
                <a:solidFill>
                  <a:srgbClr val="FF0000"/>
                </a:solidFill>
              </a:rPr>
              <a:t>Fé</a:t>
            </a:r>
            <a:r>
              <a:rPr lang="es-MX" sz="4900" b="1" i="1" dirty="0">
                <a:solidFill>
                  <a:srgbClr val="FF0000"/>
                </a:solidFill>
              </a:rPr>
              <a:t> y del Amor. (Bis</a:t>
            </a:r>
            <a:r>
              <a:rPr lang="es-MX" sz="4900" b="1" i="1" dirty="0"/>
              <a:t>)</a:t>
            </a:r>
            <a:r>
              <a:rPr lang="es-CO" sz="4900" b="1" dirty="0"/>
              <a:t/>
            </a:r>
            <a:br>
              <a:rPr lang="es-CO" sz="4900" b="1" dirty="0"/>
            </a:b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pic>
        <p:nvPicPr>
          <p:cNvPr id="5" name="Villa Flora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60183.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2160" y="2132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0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i="1" dirty="0" smtClean="0">
                <a:solidFill>
                  <a:srgbClr val="FF0000"/>
                </a:solidFill>
              </a:rPr>
              <a:t>ESTROFA 1</a:t>
            </a:r>
            <a:r>
              <a:rPr lang="es-CO" dirty="0" smtClean="0">
                <a:solidFill>
                  <a:srgbClr val="FF0000"/>
                </a:solidFill>
              </a:rPr>
              <a:t/>
            </a:r>
            <a:br>
              <a:rPr lang="es-CO" dirty="0" smtClean="0">
                <a:solidFill>
                  <a:srgbClr val="FF0000"/>
                </a:solidFill>
              </a:rPr>
            </a:b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i="1" dirty="0"/>
              <a:t> </a:t>
            </a:r>
            <a:endParaRPr lang="es-CO" dirty="0"/>
          </a:p>
          <a:p>
            <a:pPr marL="0" indent="0" algn="ctr">
              <a:buNone/>
            </a:pPr>
            <a:r>
              <a:rPr lang="es-MX" sz="4800" b="1" i="1" dirty="0">
                <a:solidFill>
                  <a:srgbClr val="FF0000"/>
                </a:solidFill>
              </a:rPr>
              <a:t>Villa Flora en tus aulas se forja</a:t>
            </a:r>
            <a:endParaRPr lang="es-CO" sz="4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s-MX" sz="4800" b="1" i="1" dirty="0">
                <a:solidFill>
                  <a:srgbClr val="FF0000"/>
                </a:solidFill>
              </a:rPr>
              <a:t>la simiente de ciencia y virtud</a:t>
            </a:r>
            <a:endParaRPr lang="es-CO" sz="4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s-MX" sz="4800" b="1" i="1" dirty="0">
                <a:solidFill>
                  <a:srgbClr val="FF0000"/>
                </a:solidFill>
              </a:rPr>
              <a:t>el honor y el servicio a los otros</a:t>
            </a:r>
            <a:endParaRPr lang="es-CO" sz="4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s-MX" sz="4800" b="1" i="1" dirty="0">
                <a:solidFill>
                  <a:srgbClr val="FF0000"/>
                </a:solidFill>
              </a:rPr>
              <a:t>ideales de gran juventud</a:t>
            </a:r>
            <a:endParaRPr lang="es-CO" sz="4800" b="1" dirty="0">
              <a:solidFill>
                <a:srgbClr val="FF0000"/>
              </a:solidFill>
            </a:endParaRPr>
          </a:p>
          <a:p>
            <a:endParaRPr lang="es-CO" dirty="0"/>
          </a:p>
        </p:txBody>
      </p:sp>
      <p:pic>
        <p:nvPicPr>
          <p:cNvPr id="4" name="Villa Flora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5000" end="141283.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04248" y="7647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4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i="1" dirty="0" smtClean="0"/>
              <a:t/>
            </a:r>
            <a:br>
              <a:rPr lang="es-MX" i="1" dirty="0" smtClean="0"/>
            </a:br>
            <a:r>
              <a:rPr lang="es-MX" b="1" i="1" dirty="0" smtClean="0">
                <a:solidFill>
                  <a:srgbClr val="FF0000"/>
                </a:solidFill>
              </a:rPr>
              <a:t>Estrofa II</a:t>
            </a:r>
            <a:r>
              <a:rPr lang="es-CO" b="1" dirty="0" smtClean="0">
                <a:solidFill>
                  <a:srgbClr val="FF0000"/>
                </a:solidFill>
              </a:rPr>
              <a:t/>
            </a:r>
            <a:br>
              <a:rPr lang="es-CO" b="1" dirty="0" smtClean="0">
                <a:solidFill>
                  <a:srgbClr val="FF0000"/>
                </a:solidFill>
              </a:rPr>
            </a:b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  <a:p>
            <a:pPr marL="0" indent="0" algn="ctr">
              <a:buNone/>
            </a:pPr>
            <a:r>
              <a:rPr lang="es-MX" sz="4800" b="1" i="1" dirty="0">
                <a:solidFill>
                  <a:srgbClr val="FF0000"/>
                </a:solidFill>
              </a:rPr>
              <a:t>Fueron años de luchas y glorias</a:t>
            </a:r>
            <a:endParaRPr lang="es-CO" sz="4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s-MX" sz="4800" b="1" i="1" dirty="0">
                <a:solidFill>
                  <a:srgbClr val="FF0000"/>
                </a:solidFill>
              </a:rPr>
              <a:t>que marcaron la senda final</a:t>
            </a:r>
            <a:endParaRPr lang="es-CO" sz="4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s-MX" sz="4800" b="1" i="1" dirty="0">
                <a:solidFill>
                  <a:srgbClr val="FF0000"/>
                </a:solidFill>
              </a:rPr>
              <a:t>educando en muchos saberes</a:t>
            </a:r>
            <a:endParaRPr lang="es-CO" sz="4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s-MX" sz="4800" b="1" i="1" dirty="0">
                <a:solidFill>
                  <a:srgbClr val="FF0000"/>
                </a:solidFill>
              </a:rPr>
              <a:t>con ahínco y con libertad. (bis)</a:t>
            </a:r>
            <a:endParaRPr lang="es-CO" sz="4800" b="1" dirty="0">
              <a:solidFill>
                <a:srgbClr val="FF0000"/>
              </a:solidFill>
            </a:endParaRPr>
          </a:p>
          <a:p>
            <a:endParaRPr lang="es-CO" dirty="0"/>
          </a:p>
        </p:txBody>
      </p:sp>
      <p:pic>
        <p:nvPicPr>
          <p:cNvPr id="4" name="Villa Flora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3660.7168" end="111300.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32240" y="8367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2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i="1" dirty="0" smtClean="0"/>
              <a:t/>
            </a:r>
            <a:br>
              <a:rPr lang="es-MX" i="1" dirty="0" smtClean="0"/>
            </a:br>
            <a:r>
              <a:rPr lang="es-MX" sz="4900" i="1" dirty="0" smtClean="0">
                <a:solidFill>
                  <a:srgbClr val="FF0000"/>
                </a:solidFill>
              </a:rPr>
              <a:t>Estrofa III</a:t>
            </a:r>
            <a:r>
              <a:rPr lang="es-CO" sz="4900" dirty="0" smtClean="0">
                <a:solidFill>
                  <a:srgbClr val="FF0000"/>
                </a:solidFill>
              </a:rPr>
              <a:t/>
            </a:r>
            <a:br>
              <a:rPr lang="es-CO" sz="4900" dirty="0" smtClean="0">
                <a:solidFill>
                  <a:srgbClr val="FF0000"/>
                </a:solidFill>
              </a:rPr>
            </a:br>
            <a:endParaRPr lang="es-CO" sz="4900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i="1" dirty="0"/>
              <a:t> </a:t>
            </a:r>
            <a:endParaRPr lang="es-CO" dirty="0"/>
          </a:p>
          <a:p>
            <a:pPr marL="0" indent="0" algn="ctr">
              <a:buNone/>
            </a:pPr>
            <a:r>
              <a:rPr lang="es-MX" sz="4800" b="1" i="1" dirty="0">
                <a:solidFill>
                  <a:srgbClr val="FF0000"/>
                </a:solidFill>
              </a:rPr>
              <a:t>La pujanza de sus habitantes</a:t>
            </a:r>
            <a:endParaRPr lang="es-CO" sz="4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s-MX" sz="4800" b="1" i="1" dirty="0">
                <a:solidFill>
                  <a:srgbClr val="FF0000"/>
                </a:solidFill>
              </a:rPr>
              <a:t>convirtieron un sueño en realidad</a:t>
            </a:r>
            <a:endParaRPr lang="es-CO" sz="4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s-MX" sz="4800" b="1" i="1" dirty="0">
                <a:solidFill>
                  <a:srgbClr val="FF0000"/>
                </a:solidFill>
              </a:rPr>
              <a:t>la de ver a todos sus hijos</a:t>
            </a:r>
            <a:endParaRPr lang="es-CO" sz="4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s-MX" sz="4800" b="1" i="1" dirty="0">
                <a:solidFill>
                  <a:srgbClr val="FF0000"/>
                </a:solidFill>
              </a:rPr>
              <a:t>sembradores de vida y de paz.</a:t>
            </a:r>
            <a:endParaRPr lang="es-CO" sz="4800" b="1" dirty="0">
              <a:solidFill>
                <a:srgbClr val="FF0000"/>
              </a:solidFill>
            </a:endParaRPr>
          </a:p>
          <a:p>
            <a:endParaRPr lang="es-CO" dirty="0"/>
          </a:p>
        </p:txBody>
      </p:sp>
      <p:pic>
        <p:nvPicPr>
          <p:cNvPr id="4" name="Villa Flora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6000" end="50183.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56176" y="692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4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26</Words>
  <Application>Microsoft Office PowerPoint</Application>
  <PresentationFormat>Presentación en pantalla (4:3)</PresentationFormat>
  <Paragraphs>19</Paragraphs>
  <Slides>4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 Himno I.E. Villa Flora Letra y música: Héctor H Echeverri Pineda.                             CORO Villa Flora te canto este himno Con ferviente y vibrante emoción Porque has sembrado en nosotros Las semillas de Fé y del Amor. (Bis)  </vt:lpstr>
      <vt:lpstr>ESTROFA 1 </vt:lpstr>
      <vt:lpstr> Estrofa II </vt:lpstr>
      <vt:lpstr> Estrofa III </vt:lpstr>
    </vt:vector>
  </TitlesOfParts>
  <Company>SECRETARIA DE EDUCACION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Himno I.E. Villa Flora Letra y música: Héctor H Echeverri Pineda.                             CORO Villa Flora te canto este himno Con ferviente y vibrante emoción Porque has sembrado en nosotros Las semillas de Fé y del Amor. (Bis)</dc:title>
  <dc:creator>DOCENTE</dc:creator>
  <cp:lastModifiedBy>DOCENTE</cp:lastModifiedBy>
  <cp:revision>6</cp:revision>
  <dcterms:created xsi:type="dcterms:W3CDTF">2013-01-31T20:35:17Z</dcterms:created>
  <dcterms:modified xsi:type="dcterms:W3CDTF">2013-01-31T21:50:43Z</dcterms:modified>
</cp:coreProperties>
</file>